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Quiz Management System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quiz management system is a software application that allows educators to create, manage, and administer quizzes and exams. It provides a platform for users to conduct assessments and track student performance.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5602486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578197"/>
            <a:ext cx="205025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Aayush Chalke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0271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Features of the Quiz Management System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2860">
            <a:solidFill>
              <a:srgbClr val="2D4DF2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249" y="2658666"/>
            <a:ext cx="4754404" cy="29209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8801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Dashboard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6360557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offers an intuitive dashboard that provides a comprehensive overview of quiz performance, user activity, and overall statistics.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81768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2860">
            <a:solidFill>
              <a:srgbClr val="015F98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628" y="2658666"/>
            <a:ext cx="4754404" cy="29209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1768" y="58801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Question Bank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481768" y="6360557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robust question bank feature facilitates the storage and organization of questions for easy retrieval and quiz creation.</a:t>
            </a:r>
            <a:endParaRPr lang="en-US" sz="1750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0597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Interface Design using Java Swing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27972"/>
            <a:ext cx="4542115" cy="2392085"/>
          </a:xfrm>
          <a:prstGeom prst="roundRect">
            <a:avLst>
              <a:gd name="adj" fmla="val 1672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35830" y="30730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Customization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35830" y="3553420"/>
            <a:ext cx="40520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 Swing allows for highly customizable user interfaces with a wide range of components like buttons, text fields, and windows.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827972"/>
            <a:ext cx="4542115" cy="2392085"/>
          </a:xfrm>
          <a:prstGeom prst="roundRect">
            <a:avLst>
              <a:gd name="adj" fmla="val 16720"/>
            </a:avLst>
          </a:prstGeom>
          <a:solidFill>
            <a:srgbClr val="F3F3FF"/>
          </a:solidFill>
          <a:ln w="22860">
            <a:solidFill>
              <a:srgbClr val="015F98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00116" y="30730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Event Handling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500116" y="3553420"/>
            <a:ext cx="40520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provides comprehensive event handling mechanisms that enable the development of interactive and responsive interfaces.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442228"/>
            <a:ext cx="9306401" cy="1681282"/>
          </a:xfrm>
          <a:prstGeom prst="roundRect">
            <a:avLst>
              <a:gd name="adj" fmla="val 23789"/>
            </a:avLst>
          </a:prstGeom>
          <a:solidFill>
            <a:srgbClr val="F3F3FF"/>
          </a:solidFill>
          <a:ln w="22860">
            <a:solidFill>
              <a:srgbClr val="AD1F9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35830" y="5687258"/>
            <a:ext cx="23787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Rich Look and Feel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35830" y="6167676"/>
            <a:ext cx="881634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 Java Swing, designers can create visually appealing interfaces with consistent look and feel across different platforms.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661172" y="449461"/>
            <a:ext cx="7037427" cy="5107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022"/>
              </a:lnSpc>
              <a:buNone/>
            </a:pPr>
            <a:r>
              <a:rPr lang="en-US" sz="3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Database Design and Implementation</a:t>
            </a:r>
            <a:endParaRPr lang="en-US" sz="3218" dirty="0"/>
          </a:p>
        </p:txBody>
      </p:sp>
      <p:sp>
        <p:nvSpPr>
          <p:cNvPr id="5" name="Text 2"/>
          <p:cNvSpPr/>
          <p:nvPr/>
        </p:nvSpPr>
        <p:spPr>
          <a:xfrm>
            <a:off x="3661172" y="1368743"/>
            <a:ext cx="1695450" cy="2553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11"/>
              </a:lnSpc>
              <a:buNone/>
            </a:pPr>
            <a:r>
              <a:rPr lang="en-US" sz="160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Organization</a:t>
            </a:r>
            <a:endParaRPr lang="en-US" sz="1609" dirty="0"/>
          </a:p>
        </p:txBody>
      </p:sp>
      <p:sp>
        <p:nvSpPr>
          <p:cNvPr id="6" name="Text 3"/>
          <p:cNvSpPr/>
          <p:nvPr/>
        </p:nvSpPr>
        <p:spPr>
          <a:xfrm>
            <a:off x="3661172" y="1787485"/>
            <a:ext cx="3454598" cy="784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59"/>
              </a:lnSpc>
              <a:buNone/>
            </a:pPr>
            <a:r>
              <a:rPr lang="en-US" sz="1287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database is structured to efficiently organize and manage the quiz-related data, including user information, quiz content, and results.</a:t>
            </a:r>
            <a:endParaRPr lang="en-US" sz="1287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172" y="2755702"/>
            <a:ext cx="3156585" cy="484262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22250" y="1368743"/>
            <a:ext cx="1634609" cy="2553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11"/>
              </a:lnSpc>
              <a:buNone/>
            </a:pPr>
            <a:r>
              <a:rPr lang="en-US" sz="160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Scalability</a:t>
            </a:r>
            <a:endParaRPr lang="en-US" sz="1609" dirty="0"/>
          </a:p>
        </p:txBody>
      </p:sp>
      <p:sp>
        <p:nvSpPr>
          <p:cNvPr id="9" name="Text 5"/>
          <p:cNvSpPr/>
          <p:nvPr/>
        </p:nvSpPr>
        <p:spPr>
          <a:xfrm>
            <a:off x="7522250" y="1787485"/>
            <a:ext cx="3454598" cy="784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59"/>
              </a:lnSpc>
              <a:buNone/>
            </a:pPr>
            <a:r>
              <a:rPr lang="en-US" sz="1287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database is designed with scalability in mind, ensuring it can accommodate a growing number of users, quizzes, and data records.</a:t>
            </a:r>
            <a:endParaRPr lang="en-US" sz="1287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250" y="2755702"/>
            <a:ext cx="3454598" cy="1943100"/>
          </a:xfrm>
          <a:prstGeom prst="rect">
            <a:avLst/>
          </a:prstGeom>
        </p:spPr>
      </p:pic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37824"/>
            <a:ext cx="800433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Quiz Creation and Management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95013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8288" y="2991803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3026450"/>
            <a:ext cx="23612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Efficient Workflow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350686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offers an efficient workflow for creating, editing, and organizing quizzes and their associated content.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95013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15F98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6185" y="2991803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026450"/>
            <a:ext cx="305871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Question-Level Settings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50686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have the flexibility to set various parameters at the question level, such as timers, point values, and difficulty levels.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348389" y="496883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AD1F9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498288" y="501050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070503" y="5045154"/>
            <a:ext cx="23937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Automatic Grading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070503" y="552557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enables automatic grading and result generation, saving time and effort for educators.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6185" y="501050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24886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Rich Media Support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52557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supports the inclusion of rich media, including images, audio, and video, in quiz content.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3894" y="951786"/>
            <a:ext cx="9314974" cy="6885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22"/>
              </a:lnSpc>
              <a:buNone/>
            </a:pPr>
            <a:r>
              <a:rPr lang="en-US" sz="433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Registration and Authentication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4800719" y="1970842"/>
            <a:ext cx="27503" cy="5306854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5062299" y="2377023"/>
            <a:ext cx="771168" cy="27503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4566523" y="2143006"/>
            <a:ext cx="495776" cy="495776"/>
          </a:xfrm>
          <a:prstGeom prst="roundRect">
            <a:avLst>
              <a:gd name="adj" fmla="val 80006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15232" y="2184321"/>
            <a:ext cx="198239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6026348" y="2191107"/>
            <a:ext cx="2569726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Registration Process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6026348" y="2667595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provides a streamlined user registration process, ensuring a smooth onboarding experience for users.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5062299" y="4219396"/>
            <a:ext cx="771168" cy="27503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4566523" y="3985379"/>
            <a:ext cx="495776" cy="495776"/>
          </a:xfrm>
          <a:prstGeom prst="roundRect">
            <a:avLst>
              <a:gd name="adj" fmla="val 80006"/>
            </a:avLst>
          </a:prstGeom>
          <a:solidFill>
            <a:srgbClr val="F3F3FF"/>
          </a:solidFill>
          <a:ln w="22860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15232" y="4026694"/>
            <a:ext cx="198239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6026348" y="4033480"/>
            <a:ext cx="302645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Authentication Methods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6026348" y="4509968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supports multiple authentication methods, including email, social logins, and multi-factor authentication for enhanced security.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5062299" y="6061770"/>
            <a:ext cx="771168" cy="27503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66523" y="5827752"/>
            <a:ext cx="495776" cy="495776"/>
          </a:xfrm>
          <a:prstGeom prst="roundRect">
            <a:avLst>
              <a:gd name="adj" fmla="val 80006"/>
            </a:avLst>
          </a:prstGeom>
          <a:solidFill>
            <a:srgbClr val="F3F3FF"/>
          </a:solidFill>
          <a:ln w="22860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15232" y="5869067"/>
            <a:ext cx="198239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6026348" y="5875853"/>
            <a:ext cx="254246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Profile Management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6026348" y="6352342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can manage their profiles, personalize settings, and update their information with ease.</a:t>
            </a:r>
            <a:endParaRPr lang="en-US" sz="173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771215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Scoring and Result Generation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3354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Scoring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provides real-time scoring and feedback, allowing both educators and students to track performance instantly.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30268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Comprehensive Reports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offers comprehensive reporting features, including detailed performance analysis and score breakdowns.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87964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Customization Options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can customize score calculation methods, grade scales, and assessment criteria to align with their specific requirements.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28330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Future Enhancements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650331"/>
            <a:ext cx="4542115" cy="2747486"/>
          </a:xfrm>
          <a:prstGeom prst="roundRect">
            <a:avLst>
              <a:gd name="adj" fmla="val 1455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35830" y="2895362"/>
            <a:ext cx="318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Continuous Improvement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35830" y="3375779"/>
            <a:ext cx="40520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is designed to support future enhancements, including new features, integrations, and usability improvements based on user feedback and emerging technologies.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650331"/>
            <a:ext cx="4542115" cy="2747486"/>
          </a:xfrm>
          <a:prstGeom prst="roundRect">
            <a:avLst>
              <a:gd name="adj" fmla="val 14557"/>
            </a:avLst>
          </a:prstGeom>
          <a:solidFill>
            <a:srgbClr val="F3F3FF"/>
          </a:solidFill>
          <a:ln w="22860">
            <a:solidFill>
              <a:srgbClr val="015F98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00116" y="2895362"/>
            <a:ext cx="31244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Community Engagement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500116" y="3375779"/>
            <a:ext cx="40520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can engage in a community forum to share ideas, best practices, and suggestions for system enhancements and optimizations.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619988"/>
            <a:ext cx="9306401" cy="1681282"/>
          </a:xfrm>
          <a:prstGeom prst="roundRect">
            <a:avLst>
              <a:gd name="adj" fmla="val 23789"/>
            </a:avLst>
          </a:prstGeom>
          <a:solidFill>
            <a:srgbClr val="F3F3FF"/>
          </a:solidFill>
          <a:ln w="22860">
            <a:solidFill>
              <a:srgbClr val="AD1F9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35830" y="586501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Scalability Plans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35830" y="6345436"/>
            <a:ext cx="881634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system's roadmap includes scalability plans to ensure seamless performance as the user base and educational content expand.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2024-02-09T05:55:12Z</dcterms:created>
  <dcterms:modified xsi:type="dcterms:W3CDTF">2024-02-09T05:55:12Z</dcterms:modified>
</cp:coreProperties>
</file>